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2" r:id="rId9"/>
    <p:sldId id="267" r:id="rId10"/>
    <p:sldId id="270" r:id="rId11"/>
    <p:sldId id="271" r:id="rId12"/>
  </p:sldIdLst>
  <p:sldSz cx="9144000" cy="5143500" type="screen16x9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  <p:embeddedFont>
      <p:font typeface="Syncopate" panose="020B0604020202020204" charset="0"/>
      <p:regular r:id="rId18"/>
      <p:bold r:id="rId19"/>
    </p:embeddedFont>
    <p:embeddedFont>
      <p:font typeface="Baumans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7EFF86-8ECF-4D7A-BBFA-EF81CB2F40A6}">
  <a:tblStyle styleId="{3B7EFF86-8ECF-4D7A-BBFA-EF81CB2F40A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16" y="-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61762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01033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90460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9780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nath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56818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5629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06637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1121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4971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0987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562591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Nath, unity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1470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21" name="Shape 21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Shape 23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Shape 25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Shape 3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31" name="Shape 3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Shape 3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r>
              <a:rPr lang="en-GB" sz="21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Yu-Ching Ho</a:t>
            </a:r>
            <a:endParaRPr sz="21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r>
              <a:rPr lang="en-GB" sz="21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Nathanael </a:t>
            </a:r>
            <a:r>
              <a:rPr lang="en-GB" sz="2100" b="0" i="0" u="none" strike="noStrike" cap="none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Omnes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endParaRPr sz="21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Shape 86"/>
          <p:cNvSpPr/>
          <p:nvPr/>
        </p:nvSpPr>
        <p:spPr>
          <a:xfrm>
            <a:off x="529500" y="732400"/>
            <a:ext cx="3303600" cy="17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S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p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e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l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l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i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N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g</a:t>
            </a:r>
            <a:r>
              <a:rPr lang="en-GB" sz="3600">
                <a:latin typeface="Syncopate"/>
                <a:ea typeface="Syncopate"/>
                <a:cs typeface="Syncopate"/>
                <a:sym typeface="Syncopate"/>
              </a:rPr>
              <a:t> 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T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e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s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t</a:t>
            </a:r>
            <a:endParaRPr sz="3600" b="0" i="0" u="none" strike="noStrike" cap="non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Shape 87" descr="https://lh6.googleusercontent.com/9zpdlAJ29uIcfFcgIltEmcLpoHp7zGCnUsWjZwjoEXwaCA4yZ9fgi0567AU7c-hvebXPu5LCxuWoqhWzYUxQu7OBaTVKHa9zheZZdLmmOe6t1XTcPVCl6wPIFOysjNyPSb2qbXl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43375" y="1648975"/>
            <a:ext cx="2436826" cy="23737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7195060" y="124202"/>
            <a:ext cx="1835475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8F4"/>
              </a:buClr>
              <a:buSzPts val="2400"/>
              <a:buFont typeface="Baumans"/>
              <a:buNone/>
            </a:pPr>
            <a:endParaRPr/>
          </a:p>
        </p:txBody>
      </p:sp>
      <p:pic>
        <p:nvPicPr>
          <p:cNvPr id="89" name="Shape 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0845" y="1648980"/>
            <a:ext cx="2373700" cy="23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Final Demo</a:t>
            </a:r>
            <a:endParaRPr dirty="0"/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Shape 204"/>
          <p:cNvPicPr preferRelativeResize="0"/>
          <p:nvPr/>
        </p:nvPicPr>
        <p:blipFill rotWithShape="1">
          <a:blip r:embed="rId3">
            <a:alphaModFix/>
          </a:blip>
          <a:srcRect l="1906" t="3810" r="1819" b="-3810"/>
          <a:stretch/>
        </p:blipFill>
        <p:spPr>
          <a:xfrm>
            <a:off x="843050" y="1208400"/>
            <a:ext cx="5165024" cy="344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Questions?</a:t>
            </a:r>
            <a:endParaRPr/>
          </a:p>
        </p:txBody>
      </p:sp>
      <p:sp>
        <p:nvSpPr>
          <p:cNvPr id="210" name="Shape 2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Shape 211" descr="https://lh6.googleusercontent.com/9zpdlAJ29uIcfFcgIltEmcLpoHp7zGCnUsWjZwjoEXwaCA4yZ9fgi0567AU7c-hvebXPu5LCxuWoqhWzYUxQu7OBaTVKHa9zheZZdLmmOe6t1XTcPVCl6wPIFOysjNyPSb2qbXl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9131" y="477395"/>
            <a:ext cx="3173824" cy="392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Shape 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7299" y="230525"/>
            <a:ext cx="1945375" cy="15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499" y="1993800"/>
            <a:ext cx="1945375" cy="15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7349" y="2146200"/>
            <a:ext cx="1945375" cy="157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Introduction	</a:t>
            </a:r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11700" y="982075"/>
            <a:ext cx="8520600" cy="3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</a:pPr>
            <a:r>
              <a:rPr lang="en-GB" sz="1400" b="1" i="1" strike="noStrike" cap="none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Spelling Test</a:t>
            </a:r>
            <a:r>
              <a:rPr lang="en-GB" sz="1400" i="0" u="none" strike="noStrike" cap="none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 </a:t>
            </a: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 </a:t>
            </a:r>
            <a:r>
              <a:rPr lang="en-GB" sz="1400" dirty="0" smtClean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has moved over to Unity and been scaled down.</a:t>
            </a:r>
          </a:p>
          <a:p>
            <a:pPr lvl="0" indent="-317500">
              <a:lnSpc>
                <a:spcPct val="150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Arial"/>
              <a:buChar char="●"/>
            </a:pPr>
            <a:r>
              <a:rPr lang="en-GB" sz="1400" dirty="0" smtClean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Removed over-world map and less Elemental Masters to fight.</a:t>
            </a:r>
            <a:endParaRPr lang="en-GB" sz="1400" b="0" i="0" u="none" strike="noStrike" cap="none" dirty="0">
              <a:solidFill>
                <a:schemeClr val="accent3"/>
              </a:solidFill>
              <a:latin typeface="Baumans"/>
              <a:sym typeface="Baumans"/>
            </a:endParaRPr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Shape 1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58507" y="2377687"/>
            <a:ext cx="2287869" cy="8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1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3206" y="2259487"/>
            <a:ext cx="2413934" cy="10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Fire Master</a:t>
            </a:r>
            <a:endParaRPr dirty="0"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62825" y="12006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dirty="0"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38036" y="1200650"/>
            <a:ext cx="3263430" cy="333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474" y="2270802"/>
            <a:ext cx="925691" cy="9256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28"/>
          <a:stretch/>
        </p:blipFill>
        <p:spPr>
          <a:xfrm>
            <a:off x="2228324" y="1442042"/>
            <a:ext cx="5156890" cy="28562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Water Master</a:t>
            </a:r>
            <a:endParaRPr dirty="0"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>
              <a:solidFill>
                <a:srgbClr val="000000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35" r="24900"/>
          <a:stretch/>
        </p:blipFill>
        <p:spPr>
          <a:xfrm>
            <a:off x="311700" y="1260293"/>
            <a:ext cx="1647826" cy="32781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3917" y="2164264"/>
            <a:ext cx="956514" cy="9565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41" y="1375146"/>
            <a:ext cx="614255" cy="32760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999" y="1375146"/>
            <a:ext cx="614255" cy="32760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8" r="28989"/>
          <a:stretch/>
        </p:blipFill>
        <p:spPr>
          <a:xfrm>
            <a:off x="2308025" y="1542370"/>
            <a:ext cx="2557513" cy="29415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Grand Master</a:t>
            </a:r>
            <a:endParaRPr dirty="0"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8288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>
              <a:solidFill>
                <a:srgbClr val="000000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4" r="25127"/>
          <a:stretch/>
        </p:blipFill>
        <p:spPr>
          <a:xfrm>
            <a:off x="311700" y="1229875"/>
            <a:ext cx="1695451" cy="33801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643" y="2068317"/>
            <a:ext cx="966788" cy="9667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457" y="1608201"/>
            <a:ext cx="943510" cy="9435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217" y="3088538"/>
            <a:ext cx="943510" cy="9435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41" y="1375146"/>
            <a:ext cx="614255" cy="32760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999" y="1375146"/>
            <a:ext cx="614255" cy="32760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Gameplay</a:t>
            </a:r>
            <a:endParaRPr dirty="0"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Shape 128" descr="https://lh4.googleusercontent.com/wRDKOjXE1mpJcMrIdd5-6gVphWIHpvt-NRzmFKjMFVJi48BZEsZC6ncZtcGZvZy1XYcYrlqq6JhSenku6WCuL2DywXYIXFqJjIZC5aXKT8QLddL3R82FbmWlDuiJd-nB_pHash8k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0913" y="1167625"/>
            <a:ext cx="5915025" cy="333374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 txBox="1"/>
          <p:nvPr/>
        </p:nvSpPr>
        <p:spPr>
          <a:xfrm>
            <a:off x="480425" y="1278800"/>
            <a:ext cx="2119500" cy="3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3"/>
                </a:solidFill>
              </a:rPr>
              <a:t>An early prototype idea for one of the many boss battles we will have in the game:</a:t>
            </a:r>
            <a:endParaRPr sz="2000">
              <a:solidFill>
                <a:schemeClr val="accent3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accent3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3"/>
                </a:solidFill>
              </a:rPr>
              <a:t>Each one will be different!</a:t>
            </a:r>
            <a:endParaRPr sz="20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Story</a:t>
            </a:r>
            <a:endParaRPr dirty="0"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674800" cy="3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 smtClean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Used cut-scenes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 smtClean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 smtClean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Linear progression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 smtClean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 smtClean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Gets chucked out of the Wizard Tower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 smtClean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 smtClean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Travels and beats the other Masters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 smtClean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 smtClean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Powers up to face his old Master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 smtClean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737" y="1229875"/>
            <a:ext cx="5120263" cy="29958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Audio</a:t>
            </a:r>
            <a:endParaRPr dirty="0"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674800" cy="3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 err="1" smtClean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Nath</a:t>
            </a:r>
            <a:endParaRPr lang="en-GB" sz="1400" dirty="0" smtClean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 smtClean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6803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Risk </a:t>
            </a:r>
            <a:r>
              <a:rPr lang="en-GB" sz="3000" b="0" i="0" u="none" strike="noStrike" cap="none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Analysis </a:t>
            </a: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(Project</a:t>
            </a:r>
            <a:r>
              <a:rPr lang="en-GB" sz="3000" b="0" i="0" u="none" strike="noStrike" cap="none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 Updated</a:t>
            </a:r>
            <a:endParaRPr dirty="0"/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Shape 17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386750" y="26682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5" name="Shape 175"/>
          <p:cNvGraphicFramePr/>
          <p:nvPr>
            <p:extLst>
              <p:ext uri="{D42A27DB-BD31-4B8C-83A1-F6EECF244321}">
                <p14:modId xmlns:p14="http://schemas.microsoft.com/office/powerpoint/2010/main" val="1195648283"/>
              </p:ext>
            </p:extLst>
          </p:nvPr>
        </p:nvGraphicFramePr>
        <p:xfrm>
          <a:off x="386750" y="1301675"/>
          <a:ext cx="7765800" cy="2706775"/>
        </p:xfrm>
        <a:graphic>
          <a:graphicData uri="http://schemas.openxmlformats.org/drawingml/2006/table">
            <a:tbl>
              <a:tblPr>
                <a:noFill/>
                <a:tableStyleId>{3B7EFF86-8ECF-4D7A-BBFA-EF81CB2F40A6}</a:tableStyleId>
              </a:tblPr>
              <a:tblGrid>
                <a:gridCol w="1941450"/>
                <a:gridCol w="1941450"/>
                <a:gridCol w="1941450"/>
                <a:gridCol w="1941450"/>
              </a:tblGrid>
              <a:tr h="40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Risks</a:t>
                      </a:r>
                      <a:endParaRPr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Probability (⅕)</a:t>
                      </a:r>
                      <a:endParaRPr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/>
                        <a:t>Severity(⅕)</a:t>
                      </a:r>
                      <a:endParaRPr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/>
                        <a:t>Risk level</a:t>
                      </a:r>
                      <a:endParaRPr/>
                    </a:p>
                  </a:txBody>
                  <a:tcPr marL="63500" marR="63500" marT="63500" marB="63500"/>
                </a:tc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A late change of game engine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 smtClean="0"/>
                        <a:t>5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 smtClean="0"/>
                        <a:t>1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 smtClean="0"/>
                        <a:t>5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Lateness/non-participation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 smtClean="0"/>
                        <a:t>4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 smtClean="0"/>
                        <a:t>12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Bad team communication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 smtClean="0"/>
                        <a:t>1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3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6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</a:tr>
              <a:tr h="402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Missing work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9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99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153</Words>
  <Application>Microsoft Office PowerPoint</Application>
  <PresentationFormat>On-screen Show (16:9)</PresentationFormat>
  <Paragraphs>77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Roboto</vt:lpstr>
      <vt:lpstr>Syncopate</vt:lpstr>
      <vt:lpstr>Arial</vt:lpstr>
      <vt:lpstr>Baumans</vt:lpstr>
      <vt:lpstr>Geometric</vt:lpstr>
      <vt:lpstr>PowerPoint Presentation</vt:lpstr>
      <vt:lpstr>Introduction </vt:lpstr>
      <vt:lpstr>Fire Master</vt:lpstr>
      <vt:lpstr>Water Master</vt:lpstr>
      <vt:lpstr>Grand Master</vt:lpstr>
      <vt:lpstr>Gameplay</vt:lpstr>
      <vt:lpstr>Story</vt:lpstr>
      <vt:lpstr>Audio</vt:lpstr>
      <vt:lpstr>Risk Analysis (Project) Updated</vt:lpstr>
      <vt:lpstr>Final Demo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Yu-Ching Ho</cp:lastModifiedBy>
  <cp:revision>4</cp:revision>
  <dcterms:modified xsi:type="dcterms:W3CDTF">2018-03-25T16:26:06Z</dcterms:modified>
</cp:coreProperties>
</file>